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2" r:id="rId2"/>
    <p:sldId id="263" r:id="rId3"/>
    <p:sldId id="265" r:id="rId4"/>
    <p:sldId id="279" r:id="rId5"/>
    <p:sldId id="282" r:id="rId6"/>
    <p:sldId id="293" r:id="rId7"/>
    <p:sldId id="280" r:id="rId8"/>
    <p:sldId id="284" r:id="rId9"/>
    <p:sldId id="294" r:id="rId10"/>
    <p:sldId id="285" r:id="rId11"/>
    <p:sldId id="286" r:id="rId12"/>
    <p:sldId id="295" r:id="rId13"/>
    <p:sldId id="283" r:id="rId14"/>
    <p:sldId id="287" r:id="rId15"/>
    <p:sldId id="266" r:id="rId16"/>
    <p:sldId id="264" r:id="rId17"/>
    <p:sldId id="267" r:id="rId18"/>
    <p:sldId id="270" r:id="rId19"/>
    <p:sldId id="268" r:id="rId20"/>
    <p:sldId id="269" r:id="rId21"/>
    <p:sldId id="274" r:id="rId22"/>
    <p:sldId id="271" r:id="rId23"/>
    <p:sldId id="273" r:id="rId24"/>
    <p:sldId id="275" r:id="rId25"/>
    <p:sldId id="278" r:id="rId26"/>
    <p:sldId id="304" r:id="rId27"/>
    <p:sldId id="305" r:id="rId28"/>
    <p:sldId id="290" r:id="rId29"/>
    <p:sldId id="289" r:id="rId30"/>
    <p:sldId id="306" r:id="rId31"/>
    <p:sldId id="308" r:id="rId32"/>
    <p:sldId id="309" r:id="rId33"/>
    <p:sldId id="276" r:id="rId34"/>
    <p:sldId id="311" r:id="rId35"/>
    <p:sldId id="312" r:id="rId36"/>
    <p:sldId id="310" r:id="rId37"/>
    <p:sldId id="316" r:id="rId38"/>
    <p:sldId id="315" r:id="rId39"/>
    <p:sldId id="317" r:id="rId40"/>
    <p:sldId id="300" r:id="rId41"/>
    <p:sldId id="272" r:id="rId42"/>
    <p:sldId id="301" r:id="rId43"/>
    <p:sldId id="258" r:id="rId44"/>
    <p:sldId id="259" r:id="rId45"/>
    <p:sldId id="302" r:id="rId46"/>
    <p:sldId id="303" r:id="rId47"/>
    <p:sldId id="313" r:id="rId48"/>
    <p:sldId id="260" r:id="rId49"/>
    <p:sldId id="26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35.png"/><Relationship Id="rId26" Type="http://schemas.openxmlformats.org/officeDocument/2006/relationships/image" Target="../media/image58.png"/><Relationship Id="rId3" Type="http://schemas.openxmlformats.org/officeDocument/2006/relationships/image" Target="../media/image26.png"/><Relationship Id="rId21" Type="http://schemas.openxmlformats.org/officeDocument/2006/relationships/image" Target="../media/image50.png"/><Relationship Id="rId7" Type="http://schemas.openxmlformats.org/officeDocument/2006/relationships/image" Target="../media/image30.png"/><Relationship Id="rId12" Type="http://schemas.openxmlformats.org/officeDocument/2006/relationships/image" Target="../media/image38.png"/><Relationship Id="rId17" Type="http://schemas.openxmlformats.org/officeDocument/2006/relationships/image" Target="../media/image34.png"/><Relationship Id="rId25" Type="http://schemas.openxmlformats.org/officeDocument/2006/relationships/image" Target="../media/image49.svg"/><Relationship Id="rId2" Type="http://schemas.openxmlformats.org/officeDocument/2006/relationships/image" Target="../media/image25.png"/><Relationship Id="rId16" Type="http://schemas.openxmlformats.org/officeDocument/2006/relationships/image" Target="../media/image45.png"/><Relationship Id="rId20" Type="http://schemas.openxmlformats.org/officeDocument/2006/relationships/image" Target="../media/image55.sv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7.png"/><Relationship Id="rId24" Type="http://schemas.openxmlformats.org/officeDocument/2006/relationships/image" Target="../media/image48.png"/><Relationship Id="rId5" Type="http://schemas.openxmlformats.org/officeDocument/2006/relationships/image" Target="../media/image28.png"/><Relationship Id="rId15" Type="http://schemas.openxmlformats.org/officeDocument/2006/relationships/image" Target="../media/image44.svg"/><Relationship Id="rId23" Type="http://schemas.openxmlformats.org/officeDocument/2006/relationships/image" Target="../media/image57.png"/><Relationship Id="rId28" Type="http://schemas.openxmlformats.org/officeDocument/2006/relationships/image" Target="../media/image60.svg"/><Relationship Id="rId10" Type="http://schemas.openxmlformats.org/officeDocument/2006/relationships/image" Target="../media/image33.svg"/><Relationship Id="rId19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3.png"/><Relationship Id="rId22" Type="http://schemas.openxmlformats.org/officeDocument/2006/relationships/image" Target="../media/image56.png"/><Relationship Id="rId27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8.png"/><Relationship Id="rId18" Type="http://schemas.openxmlformats.org/officeDocument/2006/relationships/image" Target="../media/image34.png"/><Relationship Id="rId26" Type="http://schemas.openxmlformats.org/officeDocument/2006/relationships/image" Target="../media/image49.svg"/><Relationship Id="rId3" Type="http://schemas.openxmlformats.org/officeDocument/2006/relationships/image" Target="../media/image25.png"/><Relationship Id="rId21" Type="http://schemas.openxmlformats.org/officeDocument/2006/relationships/image" Target="../media/image55.svg"/><Relationship Id="rId7" Type="http://schemas.openxmlformats.org/officeDocument/2006/relationships/image" Target="../media/image29.svg"/><Relationship Id="rId12" Type="http://schemas.openxmlformats.org/officeDocument/2006/relationships/image" Target="../media/image37.png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2" Type="http://schemas.openxmlformats.org/officeDocument/2006/relationships/image" Target="../media/image46.png"/><Relationship Id="rId16" Type="http://schemas.openxmlformats.org/officeDocument/2006/relationships/image" Target="../media/image44.svg"/><Relationship Id="rId20" Type="http://schemas.openxmlformats.org/officeDocument/2006/relationships/image" Target="../media/image54.png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57.png"/><Relationship Id="rId5" Type="http://schemas.openxmlformats.org/officeDocument/2006/relationships/image" Target="../media/image27.png"/><Relationship Id="rId15" Type="http://schemas.openxmlformats.org/officeDocument/2006/relationships/image" Target="../media/image43.png"/><Relationship Id="rId23" Type="http://schemas.openxmlformats.org/officeDocument/2006/relationships/image" Target="../media/image56.png"/><Relationship Id="rId28" Type="http://schemas.openxmlformats.org/officeDocument/2006/relationships/image" Target="../media/image59.png"/><Relationship Id="rId10" Type="http://schemas.openxmlformats.org/officeDocument/2006/relationships/image" Target="../media/image32.png"/><Relationship Id="rId19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50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44.svg"/><Relationship Id="rId18" Type="http://schemas.openxmlformats.org/officeDocument/2006/relationships/image" Target="../media/image55.svg"/><Relationship Id="rId3" Type="http://schemas.openxmlformats.org/officeDocument/2006/relationships/image" Target="../media/image26.png"/><Relationship Id="rId21" Type="http://schemas.openxmlformats.org/officeDocument/2006/relationships/image" Target="../media/image59.png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17" Type="http://schemas.openxmlformats.org/officeDocument/2006/relationships/image" Target="../media/image54.png"/><Relationship Id="rId25" Type="http://schemas.openxmlformats.org/officeDocument/2006/relationships/image" Target="../media/image50.png"/><Relationship Id="rId2" Type="http://schemas.openxmlformats.org/officeDocument/2006/relationships/image" Target="../media/image25.png"/><Relationship Id="rId16" Type="http://schemas.openxmlformats.org/officeDocument/2006/relationships/image" Target="../media/image3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7.png"/><Relationship Id="rId24" Type="http://schemas.openxmlformats.org/officeDocument/2006/relationships/image" Target="../media/image38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23" Type="http://schemas.openxmlformats.org/officeDocument/2006/relationships/image" Target="../media/image61.png"/><Relationship Id="rId10" Type="http://schemas.openxmlformats.org/officeDocument/2006/relationships/image" Target="../media/image33.svg"/><Relationship Id="rId19" Type="http://schemas.openxmlformats.org/officeDocument/2006/relationships/image" Target="../media/image57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4.png"/><Relationship Id="rId22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9.png"/><Relationship Id="rId9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9.png"/><Relationship Id="rId9" Type="http://schemas.openxmlformats.org/officeDocument/2006/relationships/image" Target="../media/image8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10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108.png"/><Relationship Id="rId5" Type="http://schemas.openxmlformats.org/officeDocument/2006/relationships/image" Target="../media/image84.png"/><Relationship Id="rId10" Type="http://schemas.openxmlformats.org/officeDocument/2006/relationships/image" Target="../media/image107.png"/><Relationship Id="rId4" Type="http://schemas.openxmlformats.org/officeDocument/2006/relationships/image" Target="../media/image83.sv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3.png"/><Relationship Id="rId18" Type="http://schemas.openxmlformats.org/officeDocument/2006/relationships/image" Target="../media/image106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81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111.png"/><Relationship Id="rId5" Type="http://schemas.openxmlformats.org/officeDocument/2006/relationships/image" Target="../media/image84.png"/><Relationship Id="rId15" Type="http://schemas.openxmlformats.org/officeDocument/2006/relationships/image" Target="../media/image115.png"/><Relationship Id="rId10" Type="http://schemas.openxmlformats.org/officeDocument/2006/relationships/image" Target="../media/image108.png"/><Relationship Id="rId19" Type="http://schemas.openxmlformats.org/officeDocument/2006/relationships/image" Target="../media/image118.png"/><Relationship Id="rId4" Type="http://schemas.openxmlformats.org/officeDocument/2006/relationships/image" Target="../media/image83.svg"/><Relationship Id="rId9" Type="http://schemas.openxmlformats.org/officeDocument/2006/relationships/image" Target="../media/image107.png"/><Relationship Id="rId1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10.png"/><Relationship Id="rId3" Type="http://schemas.openxmlformats.org/officeDocument/2006/relationships/image" Target="../media/image81.png"/><Relationship Id="rId7" Type="http://schemas.openxmlformats.org/officeDocument/2006/relationships/image" Target="../media/image85.svg"/><Relationship Id="rId12" Type="http://schemas.openxmlformats.org/officeDocument/2006/relationships/image" Target="../media/image8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07.png"/><Relationship Id="rId5" Type="http://schemas.openxmlformats.org/officeDocument/2006/relationships/image" Target="../media/image83.svg"/><Relationship Id="rId15" Type="http://schemas.openxmlformats.org/officeDocument/2006/relationships/image" Target="../media/image120.png"/><Relationship Id="rId10" Type="http://schemas.openxmlformats.org/officeDocument/2006/relationships/image" Target="../media/image106.png"/><Relationship Id="rId4" Type="http://schemas.openxmlformats.org/officeDocument/2006/relationships/image" Target="../media/image82.png"/><Relationship Id="rId9" Type="http://schemas.openxmlformats.org/officeDocument/2006/relationships/image" Target="../media/image105.png"/><Relationship Id="rId1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82.png"/><Relationship Id="rId7" Type="http://schemas.openxmlformats.org/officeDocument/2006/relationships/image" Target="../media/image112.png"/><Relationship Id="rId12" Type="http://schemas.openxmlformats.org/officeDocument/2006/relationships/image" Target="../media/image12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124.png"/><Relationship Id="rId5" Type="http://schemas.openxmlformats.org/officeDocument/2006/relationships/image" Target="../media/image84.png"/><Relationship Id="rId10" Type="http://schemas.openxmlformats.org/officeDocument/2006/relationships/image" Target="../media/image123.png"/><Relationship Id="rId4" Type="http://schemas.openxmlformats.org/officeDocument/2006/relationships/image" Target="../media/image83.svg"/><Relationship Id="rId9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26.png"/><Relationship Id="rId3" Type="http://schemas.openxmlformats.org/officeDocument/2006/relationships/image" Target="../media/image124.png"/><Relationship Id="rId7" Type="http://schemas.openxmlformats.org/officeDocument/2006/relationships/image" Target="../media/image82.png"/><Relationship Id="rId12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12.png"/><Relationship Id="rId5" Type="http://schemas.openxmlformats.org/officeDocument/2006/relationships/image" Target="../media/image118.png"/><Relationship Id="rId10" Type="http://schemas.openxmlformats.org/officeDocument/2006/relationships/image" Target="../media/image85.svg"/><Relationship Id="rId4" Type="http://schemas.openxmlformats.org/officeDocument/2006/relationships/image" Target="../media/image125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19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4.png"/><Relationship Id="rId3" Type="http://schemas.openxmlformats.org/officeDocument/2006/relationships/image" Target="../media/image16.svg"/><Relationship Id="rId21" Type="http://schemas.openxmlformats.org/officeDocument/2006/relationships/image" Target="../media/image81.png"/><Relationship Id="rId7" Type="http://schemas.openxmlformats.org/officeDocument/2006/relationships/image" Target="../media/image20.sv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05.png"/><Relationship Id="rId2" Type="http://schemas.openxmlformats.org/officeDocument/2006/relationships/image" Target="../media/image15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34.png"/><Relationship Id="rId24" Type="http://schemas.openxmlformats.org/officeDocument/2006/relationships/image" Target="../media/image95.png"/><Relationship Id="rId5" Type="http://schemas.openxmlformats.org/officeDocument/2006/relationships/image" Target="../media/image18.svg"/><Relationship Id="rId15" Type="http://schemas.openxmlformats.org/officeDocument/2006/relationships/image" Target="../media/image138.png"/><Relationship Id="rId23" Type="http://schemas.openxmlformats.org/officeDocument/2006/relationships/image" Target="../media/image94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7.png"/><Relationship Id="rId9" Type="http://schemas.openxmlformats.org/officeDocument/2006/relationships/image" Target="../media/image71.svg"/><Relationship Id="rId14" Type="http://schemas.openxmlformats.org/officeDocument/2006/relationships/image" Target="../media/image137.png"/><Relationship Id="rId22" Type="http://schemas.openxmlformats.org/officeDocument/2006/relationships/image" Target="../media/image96.png"/><Relationship Id="rId27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46.png"/><Relationship Id="rId16" Type="http://schemas.openxmlformats.org/officeDocument/2006/relationships/image" Target="../media/image38.pn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7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19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1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12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0.png"/><Relationship Id="rId5" Type="http://schemas.openxmlformats.org/officeDocument/2006/relationships/image" Target="../media/image49.svg"/><Relationship Id="rId15" Type="http://schemas.openxmlformats.org/officeDocument/2006/relationships/image" Target="../media/image53.png"/><Relationship Id="rId10" Type="http://schemas.openxmlformats.org/officeDocument/2006/relationships/image" Target="../media/image44.svg"/><Relationship Id="rId4" Type="http://schemas.openxmlformats.org/officeDocument/2006/relationships/image" Target="../media/image48.png"/><Relationship Id="rId9" Type="http://schemas.openxmlformats.org/officeDocument/2006/relationships/image" Target="../media/image43.pn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12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44.svg"/><Relationship Id="rId5" Type="http://schemas.openxmlformats.org/officeDocument/2006/relationships/image" Target="../media/image48.png"/><Relationship Id="rId15" Type="http://schemas.openxmlformats.org/officeDocument/2006/relationships/image" Target="../media/image52.png"/><Relationship Id="rId10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44.svg"/><Relationship Id="rId12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49.svg"/><Relationship Id="rId1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AAF62829-08C1-488D-ACA6-45CC8BBEC253}"/>
              </a:ext>
            </a:extLst>
          </p:cNvPr>
          <p:cNvSpPr/>
          <p:nvPr/>
        </p:nvSpPr>
        <p:spPr>
          <a:xfrm>
            <a:off x="4834202" y="427363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36E5F68-B27C-EFEB-42A8-6D996417397C}"/>
              </a:ext>
            </a:extLst>
          </p:cNvPr>
          <p:cNvSpPr/>
          <p:nvPr/>
        </p:nvSpPr>
        <p:spPr>
          <a:xfrm>
            <a:off x="1363388" y="4280700"/>
            <a:ext cx="3372187" cy="2485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105">
            <a:extLst>
              <a:ext uri="{FF2B5EF4-FFF2-40B4-BE49-F238E27FC236}">
                <a16:creationId xmlns:a16="http://schemas.microsoft.com/office/drawing/2014/main" id="{1D871F8A-3726-6BAA-61A2-DD5C89E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54" y="5720866"/>
            <a:ext cx="335057" cy="34009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F512E2D-1267-915F-0C2E-1EB9FF695B7C}"/>
              </a:ext>
            </a:extLst>
          </p:cNvPr>
          <p:cNvSpPr txBox="1"/>
          <p:nvPr/>
        </p:nvSpPr>
        <p:spPr>
          <a:xfrm>
            <a:off x="4994263" y="612063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227C767-0160-83E8-F8E4-4B3BD0C7538C}"/>
              </a:ext>
            </a:extLst>
          </p:cNvPr>
          <p:cNvSpPr/>
          <p:nvPr/>
        </p:nvSpPr>
        <p:spPr>
          <a:xfrm>
            <a:off x="221346" y="426200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F671BF3-01CF-3EF0-6C30-3AA98F37FAA9}"/>
              </a:ext>
            </a:extLst>
          </p:cNvPr>
          <p:cNvSpPr txBox="1"/>
          <p:nvPr/>
        </p:nvSpPr>
        <p:spPr>
          <a:xfrm>
            <a:off x="4868083" y="647431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AFCFF0B-42BB-C770-77E2-21801D5743AB}"/>
              </a:ext>
            </a:extLst>
          </p:cNvPr>
          <p:cNvSpPr txBox="1"/>
          <p:nvPr/>
        </p:nvSpPr>
        <p:spPr>
          <a:xfrm>
            <a:off x="1440180" y="644926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CB1AA792-0DDE-7DDA-0A8F-12F2B1A28668}"/>
              </a:ext>
            </a:extLst>
          </p:cNvPr>
          <p:cNvSpPr txBox="1"/>
          <p:nvPr/>
        </p:nvSpPr>
        <p:spPr>
          <a:xfrm>
            <a:off x="272567" y="643459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86FA874-74BB-24A5-905E-7126AFAAB44B}"/>
              </a:ext>
            </a:extLst>
          </p:cNvPr>
          <p:cNvSpPr txBox="1"/>
          <p:nvPr/>
        </p:nvSpPr>
        <p:spPr>
          <a:xfrm>
            <a:off x="419859" y="519549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C9A531F-D9C8-2A9F-E67B-56CD51558DFB}"/>
              </a:ext>
            </a:extLst>
          </p:cNvPr>
          <p:cNvSpPr txBox="1"/>
          <p:nvPr/>
        </p:nvSpPr>
        <p:spPr>
          <a:xfrm>
            <a:off x="217856" y="427971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F9C661A-4B1D-C1D7-7E7E-453B5E2962EA}"/>
              </a:ext>
            </a:extLst>
          </p:cNvPr>
          <p:cNvSpPr txBox="1"/>
          <p:nvPr/>
        </p:nvSpPr>
        <p:spPr>
          <a:xfrm>
            <a:off x="1358530" y="4279717"/>
            <a:ext cx="3377045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97CCEFC-B46D-6CB4-2C18-A6FA9A09C0BC}"/>
              </a:ext>
            </a:extLst>
          </p:cNvPr>
          <p:cNvSpPr txBox="1"/>
          <p:nvPr/>
        </p:nvSpPr>
        <p:spPr>
          <a:xfrm>
            <a:off x="4832824" y="427363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4978ADA9-3B00-6895-607F-ACD00EF65605}"/>
              </a:ext>
            </a:extLst>
          </p:cNvPr>
          <p:cNvSpPr txBox="1"/>
          <p:nvPr/>
        </p:nvSpPr>
        <p:spPr>
          <a:xfrm>
            <a:off x="208640" y="404835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id="{7286B4D4-6EDC-8D7E-C317-D24D8440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755876"/>
            <a:ext cx="350434" cy="333340"/>
          </a:xfrm>
          <a:prstGeom prst="rect">
            <a:avLst/>
          </a:prstGeom>
        </p:spPr>
      </p:pic>
      <p:pic>
        <p:nvPicPr>
          <p:cNvPr id="48" name="Graphic 31">
            <a:extLst>
              <a:ext uri="{FF2B5EF4-FFF2-40B4-BE49-F238E27FC236}">
                <a16:creationId xmlns:a16="http://schemas.microsoft.com/office/drawing/2014/main" id="{BAC79402-600F-7BA6-9DCA-26F223B45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126" y="4743639"/>
            <a:ext cx="357814" cy="357814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57512380-50DA-8C40-4F10-F25D8DCC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699201"/>
            <a:ext cx="350434" cy="333340"/>
          </a:xfrm>
          <a:prstGeom prst="rect">
            <a:avLst/>
          </a:prstGeom>
        </p:spPr>
      </p:pic>
      <p:pic>
        <p:nvPicPr>
          <p:cNvPr id="50" name="Graphic 41">
            <a:extLst>
              <a:ext uri="{FF2B5EF4-FFF2-40B4-BE49-F238E27FC236}">
                <a16:creationId xmlns:a16="http://schemas.microsoft.com/office/drawing/2014/main" id="{92A27F49-93E0-A696-166D-9E3B5783E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010" y="4697112"/>
            <a:ext cx="357814" cy="357814"/>
          </a:xfrm>
          <a:prstGeom prst="rect">
            <a:avLst/>
          </a:prstGeom>
        </p:spPr>
      </p:pic>
      <p:sp>
        <p:nvSpPr>
          <p:cNvPr id="51" name="TextBox 43">
            <a:extLst>
              <a:ext uri="{FF2B5EF4-FFF2-40B4-BE49-F238E27FC236}">
                <a16:creationId xmlns:a16="http://schemas.microsoft.com/office/drawing/2014/main" id="{38993408-62BF-181D-09D5-037CF5F9A305}"/>
              </a:ext>
            </a:extLst>
          </p:cNvPr>
          <p:cNvSpPr txBox="1"/>
          <p:nvPr/>
        </p:nvSpPr>
        <p:spPr>
          <a:xfrm>
            <a:off x="5028304" y="514977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2" name="TextBox 49">
            <a:extLst>
              <a:ext uri="{FF2B5EF4-FFF2-40B4-BE49-F238E27FC236}">
                <a16:creationId xmlns:a16="http://schemas.microsoft.com/office/drawing/2014/main" id="{41A3E8A5-63FA-8098-9E66-1F98F271F5B9}"/>
              </a:ext>
            </a:extLst>
          </p:cNvPr>
          <p:cNvSpPr txBox="1"/>
          <p:nvPr/>
        </p:nvSpPr>
        <p:spPr>
          <a:xfrm>
            <a:off x="2978808" y="511548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67726B61-68DA-13CC-DD67-7AB230B1CBCD}"/>
              </a:ext>
            </a:extLst>
          </p:cNvPr>
          <p:cNvSpPr txBox="1"/>
          <p:nvPr/>
        </p:nvSpPr>
        <p:spPr>
          <a:xfrm>
            <a:off x="4105582" y="512767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9755013A-CA1C-9BD9-4730-444AECC9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79573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5">
            <a:extLst>
              <a:ext uri="{FF2B5EF4-FFF2-40B4-BE49-F238E27FC236}">
                <a16:creationId xmlns:a16="http://schemas.microsoft.com/office/drawing/2014/main" id="{763A0FC9-9A84-67DD-6541-AD3644927A42}"/>
              </a:ext>
            </a:extLst>
          </p:cNvPr>
          <p:cNvSpPr txBox="1"/>
          <p:nvPr/>
        </p:nvSpPr>
        <p:spPr>
          <a:xfrm>
            <a:off x="399214" y="609310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63DB17DF-69AF-F380-B859-E6002DA43731}"/>
              </a:ext>
            </a:extLst>
          </p:cNvPr>
          <p:cNvSpPr txBox="1"/>
          <p:nvPr/>
        </p:nvSpPr>
        <p:spPr>
          <a:xfrm>
            <a:off x="3456910" y="594396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57" name="Picture 2" descr="Importing Data into Azure Data Lake Storage Gen2">
            <a:extLst>
              <a:ext uri="{FF2B5EF4-FFF2-40B4-BE49-F238E27FC236}">
                <a16:creationId xmlns:a16="http://schemas.microsoft.com/office/drawing/2014/main" id="{A2C0D0C1-E78F-189B-56C7-D096CB3F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984740" y="586878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矢印: 右 57">
            <a:extLst>
              <a:ext uri="{FF2B5EF4-FFF2-40B4-BE49-F238E27FC236}">
                <a16:creationId xmlns:a16="http://schemas.microsoft.com/office/drawing/2014/main" id="{DBD14709-54BD-C3DF-B4A9-D74AEF412381}"/>
              </a:ext>
            </a:extLst>
          </p:cNvPr>
          <p:cNvSpPr/>
          <p:nvPr/>
        </p:nvSpPr>
        <p:spPr>
          <a:xfrm>
            <a:off x="1654776" y="4737112"/>
            <a:ext cx="102495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930F088-13B5-8B25-BD9A-DC04422AFA64}"/>
              </a:ext>
            </a:extLst>
          </p:cNvPr>
          <p:cNvCxnSpPr>
            <a:cxnSpLocks/>
          </p:cNvCxnSpPr>
          <p:nvPr/>
        </p:nvCxnSpPr>
        <p:spPr>
          <a:xfrm flipV="1">
            <a:off x="3545044" y="4949642"/>
            <a:ext cx="447717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B32722D-5411-40CF-E5C9-E982BADA0FDA}"/>
              </a:ext>
            </a:extLst>
          </p:cNvPr>
          <p:cNvCxnSpPr>
            <a:cxnSpLocks/>
          </p:cNvCxnSpPr>
          <p:nvPr/>
        </p:nvCxnSpPr>
        <p:spPr>
          <a:xfrm flipV="1">
            <a:off x="3172688" y="545238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11">
            <a:extLst>
              <a:ext uri="{FF2B5EF4-FFF2-40B4-BE49-F238E27FC236}">
                <a16:creationId xmlns:a16="http://schemas.microsoft.com/office/drawing/2014/main" id="{C1EDF185-8A65-B18D-AD6D-FFA6EC3A2CFF}"/>
              </a:ext>
            </a:extLst>
          </p:cNvPr>
          <p:cNvSpPr txBox="1"/>
          <p:nvPr/>
        </p:nvSpPr>
        <p:spPr>
          <a:xfrm>
            <a:off x="3848280" y="4498476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2FCDE338-994D-1FA6-427F-8AEBB84B0C3F}"/>
              </a:ext>
            </a:extLst>
          </p:cNvPr>
          <p:cNvSpPr/>
          <p:nvPr/>
        </p:nvSpPr>
        <p:spPr>
          <a:xfrm>
            <a:off x="4834202" y="4353444"/>
            <a:ext cx="112460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F9A8602-ACBA-9FC2-1853-82779FE65B1E}"/>
              </a:ext>
            </a:extLst>
          </p:cNvPr>
          <p:cNvSpPr/>
          <p:nvPr/>
        </p:nvSpPr>
        <p:spPr>
          <a:xfrm>
            <a:off x="1363388" y="4353444"/>
            <a:ext cx="337218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105">
            <a:extLst>
              <a:ext uri="{FF2B5EF4-FFF2-40B4-BE49-F238E27FC236}">
                <a16:creationId xmlns:a16="http://schemas.microsoft.com/office/drawing/2014/main" id="{366DA661-81D7-8E70-4B37-46A269A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812306"/>
            <a:ext cx="335057" cy="340095"/>
          </a:xfrm>
          <a:prstGeom prst="rect">
            <a:avLst/>
          </a:prstGeom>
        </p:spPr>
      </p:pic>
      <p:sp>
        <p:nvSpPr>
          <p:cNvPr id="34" name="TextBox 107">
            <a:extLst>
              <a:ext uri="{FF2B5EF4-FFF2-40B4-BE49-F238E27FC236}">
                <a16:creationId xmlns:a16="http://schemas.microsoft.com/office/drawing/2014/main" id="{A2F7129D-E80C-FCC3-46D8-829740C78A42}"/>
              </a:ext>
            </a:extLst>
          </p:cNvPr>
          <p:cNvSpPr txBox="1"/>
          <p:nvPr/>
        </p:nvSpPr>
        <p:spPr>
          <a:xfrm>
            <a:off x="4994263" y="621207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36" name="Picture 109">
            <a:extLst>
              <a:ext uri="{FF2B5EF4-FFF2-40B4-BE49-F238E27FC236}">
                <a16:creationId xmlns:a16="http://schemas.microsoft.com/office/drawing/2014/main" id="{6C043F5F-D7F6-95D8-4F88-178E9225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785922"/>
            <a:ext cx="440454" cy="440454"/>
          </a:xfrm>
          <a:prstGeom prst="rect">
            <a:avLst/>
          </a:prstGeom>
        </p:spPr>
      </p:pic>
      <p:sp>
        <p:nvSpPr>
          <p:cNvPr id="38" name="TextBox 111">
            <a:extLst>
              <a:ext uri="{FF2B5EF4-FFF2-40B4-BE49-F238E27FC236}">
                <a16:creationId xmlns:a16="http://schemas.microsoft.com/office/drawing/2014/main" id="{538D6BE7-869C-8853-0DE1-B15785362640}"/>
              </a:ext>
            </a:extLst>
          </p:cNvPr>
          <p:cNvSpPr txBox="1"/>
          <p:nvPr/>
        </p:nvSpPr>
        <p:spPr>
          <a:xfrm>
            <a:off x="3350500" y="526270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51B2EB0C-76BC-1360-51D3-6D7CD7EDF032}"/>
              </a:ext>
            </a:extLst>
          </p:cNvPr>
          <p:cNvSpPr/>
          <p:nvPr/>
        </p:nvSpPr>
        <p:spPr>
          <a:xfrm>
            <a:off x="221346" y="435344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58C7FEB3-E09A-CA23-BC0E-158421F8CE4A}"/>
              </a:ext>
            </a:extLst>
          </p:cNvPr>
          <p:cNvSpPr txBox="1"/>
          <p:nvPr/>
        </p:nvSpPr>
        <p:spPr>
          <a:xfrm>
            <a:off x="4868083" y="65657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5B8EEBF7-B7B5-48D4-8633-65A3419A4C0E}"/>
              </a:ext>
            </a:extLst>
          </p:cNvPr>
          <p:cNvSpPr txBox="1"/>
          <p:nvPr/>
        </p:nvSpPr>
        <p:spPr>
          <a:xfrm>
            <a:off x="1440180" y="654070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2FC18830-4819-2143-80DA-D086A8F2F121}"/>
              </a:ext>
            </a:extLst>
          </p:cNvPr>
          <p:cNvSpPr txBox="1"/>
          <p:nvPr/>
        </p:nvSpPr>
        <p:spPr>
          <a:xfrm>
            <a:off x="272567" y="652603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103E1048-A284-ADD6-6FB4-F07DF9838A3E}"/>
              </a:ext>
            </a:extLst>
          </p:cNvPr>
          <p:cNvSpPr txBox="1"/>
          <p:nvPr/>
        </p:nvSpPr>
        <p:spPr>
          <a:xfrm>
            <a:off x="419859" y="528693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0E20021-7330-1CAC-1787-6CB5B70F4688}"/>
              </a:ext>
            </a:extLst>
          </p:cNvPr>
          <p:cNvSpPr txBox="1"/>
          <p:nvPr/>
        </p:nvSpPr>
        <p:spPr>
          <a:xfrm>
            <a:off x="217856" y="437115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7AAA8641-69B4-5690-0CD5-11778FD124C6}"/>
              </a:ext>
            </a:extLst>
          </p:cNvPr>
          <p:cNvSpPr txBox="1"/>
          <p:nvPr/>
        </p:nvSpPr>
        <p:spPr>
          <a:xfrm>
            <a:off x="1358530" y="437115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1E199C50-DC54-89CA-3599-FEF8F1AE0E16}"/>
              </a:ext>
            </a:extLst>
          </p:cNvPr>
          <p:cNvSpPr txBox="1"/>
          <p:nvPr/>
        </p:nvSpPr>
        <p:spPr>
          <a:xfrm>
            <a:off x="4832824" y="436507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8850E4-2B98-8F00-31E6-74A6DA42404D}"/>
              </a:ext>
            </a:extLst>
          </p:cNvPr>
          <p:cNvSpPr txBox="1"/>
          <p:nvPr/>
        </p:nvSpPr>
        <p:spPr>
          <a:xfrm>
            <a:off x="208640" y="413979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53" name="Picture 29">
            <a:extLst>
              <a:ext uri="{FF2B5EF4-FFF2-40B4-BE49-F238E27FC236}">
                <a16:creationId xmlns:a16="http://schemas.microsoft.com/office/drawing/2014/main" id="{04A1B3B7-B3EB-B6DB-6A39-0D5DE5C1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847316"/>
            <a:ext cx="350434" cy="333340"/>
          </a:xfrm>
          <a:prstGeom prst="rect">
            <a:avLst/>
          </a:prstGeom>
        </p:spPr>
      </p:pic>
      <p:pic>
        <p:nvPicPr>
          <p:cNvPr id="54" name="Graphic 31">
            <a:extLst>
              <a:ext uri="{FF2B5EF4-FFF2-40B4-BE49-F238E27FC236}">
                <a16:creationId xmlns:a16="http://schemas.microsoft.com/office/drawing/2014/main" id="{0ED89717-B747-C5AA-F645-97E5C8DB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835079"/>
            <a:ext cx="357814" cy="357814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3B8D01BE-CEBE-18D9-E39B-4B79638B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790641"/>
            <a:ext cx="350434" cy="333340"/>
          </a:xfrm>
          <a:prstGeom prst="rect">
            <a:avLst/>
          </a:prstGeom>
        </p:spPr>
      </p:pic>
      <p:pic>
        <p:nvPicPr>
          <p:cNvPr id="56" name="Graphic 41">
            <a:extLst>
              <a:ext uri="{FF2B5EF4-FFF2-40B4-BE49-F238E27FC236}">
                <a16:creationId xmlns:a16="http://schemas.microsoft.com/office/drawing/2014/main" id="{76CCFF30-D452-6CFF-1DF1-8CFB2A67F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788552"/>
            <a:ext cx="357814" cy="357814"/>
          </a:xfrm>
          <a:prstGeom prst="rect">
            <a:avLst/>
          </a:prstGeom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863D6D74-D92A-38F8-2996-2E6BC6DF0CBB}"/>
              </a:ext>
            </a:extLst>
          </p:cNvPr>
          <p:cNvSpPr txBox="1"/>
          <p:nvPr/>
        </p:nvSpPr>
        <p:spPr>
          <a:xfrm>
            <a:off x="5028304" y="52412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D419B206-522E-46A3-D69E-1C17C8683732}"/>
              </a:ext>
            </a:extLst>
          </p:cNvPr>
          <p:cNvSpPr txBox="1"/>
          <p:nvPr/>
        </p:nvSpPr>
        <p:spPr>
          <a:xfrm>
            <a:off x="2510178" y="520692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53F36A57-E32C-C0B7-BAF5-6FCD10BC318A}"/>
              </a:ext>
            </a:extLst>
          </p:cNvPr>
          <p:cNvSpPr txBox="1"/>
          <p:nvPr/>
        </p:nvSpPr>
        <p:spPr>
          <a:xfrm>
            <a:off x="4231312" y="521911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F762030F-D028-2BEC-8C00-B3838A66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88717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55">
            <a:extLst>
              <a:ext uri="{FF2B5EF4-FFF2-40B4-BE49-F238E27FC236}">
                <a16:creationId xmlns:a16="http://schemas.microsoft.com/office/drawing/2014/main" id="{053769D0-9611-3267-0FAD-946863E7A3F0}"/>
              </a:ext>
            </a:extLst>
          </p:cNvPr>
          <p:cNvSpPr txBox="1"/>
          <p:nvPr/>
        </p:nvSpPr>
        <p:spPr>
          <a:xfrm>
            <a:off x="399214" y="618454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520FBD49-BBAC-6568-4B40-744569584066}"/>
              </a:ext>
            </a:extLst>
          </p:cNvPr>
          <p:cNvSpPr txBox="1"/>
          <p:nvPr/>
        </p:nvSpPr>
        <p:spPr>
          <a:xfrm>
            <a:off x="2988280" y="603540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65" name="Picture 2" descr="Importing Data into Azure Data Lake Storage Gen2">
            <a:extLst>
              <a:ext uri="{FF2B5EF4-FFF2-40B4-BE49-F238E27FC236}">
                <a16:creationId xmlns:a16="http://schemas.microsoft.com/office/drawing/2014/main" id="{D1167414-8843-102F-453D-29A4AC4BD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96022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矢印: 右 65">
            <a:extLst>
              <a:ext uri="{FF2B5EF4-FFF2-40B4-BE49-F238E27FC236}">
                <a16:creationId xmlns:a16="http://schemas.microsoft.com/office/drawing/2014/main" id="{CD4D20A4-E723-3E68-D0F1-8408D86C4BA1}"/>
              </a:ext>
            </a:extLst>
          </p:cNvPr>
          <p:cNvSpPr/>
          <p:nvPr/>
        </p:nvSpPr>
        <p:spPr>
          <a:xfrm>
            <a:off x="1565051" y="482855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1950915-BE51-877D-FB8A-97EB85DC7E36}"/>
              </a:ext>
            </a:extLst>
          </p:cNvPr>
          <p:cNvCxnSpPr>
            <a:cxnSpLocks/>
          </p:cNvCxnSpPr>
          <p:nvPr/>
        </p:nvCxnSpPr>
        <p:spPr>
          <a:xfrm flipV="1">
            <a:off x="2998650" y="501441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6A4D29B-B42C-A7BF-BA7D-9428880DAF57}"/>
              </a:ext>
            </a:extLst>
          </p:cNvPr>
          <p:cNvCxnSpPr>
            <a:cxnSpLocks/>
          </p:cNvCxnSpPr>
          <p:nvPr/>
        </p:nvCxnSpPr>
        <p:spPr>
          <a:xfrm flipV="1">
            <a:off x="3848280" y="504108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E23EC1E-F11C-8480-8FC6-FC3579FFD27C}"/>
              </a:ext>
            </a:extLst>
          </p:cNvPr>
          <p:cNvCxnSpPr>
            <a:cxnSpLocks/>
          </p:cNvCxnSpPr>
          <p:nvPr/>
        </p:nvCxnSpPr>
        <p:spPr>
          <a:xfrm flipV="1">
            <a:off x="2704058" y="554382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1">
            <a:extLst>
              <a:ext uri="{FF2B5EF4-FFF2-40B4-BE49-F238E27FC236}">
                <a16:creationId xmlns:a16="http://schemas.microsoft.com/office/drawing/2014/main" id="{4862598D-F5DA-D14A-FAEA-856987F3C287}"/>
              </a:ext>
            </a:extLst>
          </p:cNvPr>
          <p:cNvSpPr txBox="1"/>
          <p:nvPr/>
        </p:nvSpPr>
        <p:spPr>
          <a:xfrm>
            <a:off x="3848280" y="4606056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" y="133602"/>
            <a:ext cx="5764045" cy="3726784"/>
          </a:xfrm>
          <a:prstGeom prst="rect">
            <a:avLst/>
          </a:prstGeom>
        </p:spPr>
      </p:pic>
      <p:sp>
        <p:nvSpPr>
          <p:cNvPr id="83" name="Rectangle 1">
            <a:extLst>
              <a:ext uri="{FF2B5EF4-FFF2-40B4-BE49-F238E27FC236}">
                <a16:creationId xmlns:a16="http://schemas.microsoft.com/office/drawing/2014/main" id="{BEE01CC6-E4FB-C030-E908-D282048D5810}"/>
              </a:ext>
            </a:extLst>
          </p:cNvPr>
          <p:cNvSpPr/>
          <p:nvPr/>
        </p:nvSpPr>
        <p:spPr>
          <a:xfrm>
            <a:off x="4834202" y="409075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48D69CA-346E-B7FF-CF1A-305657010AE5}"/>
              </a:ext>
            </a:extLst>
          </p:cNvPr>
          <p:cNvSpPr/>
          <p:nvPr/>
        </p:nvSpPr>
        <p:spPr>
          <a:xfrm>
            <a:off x="1363388" y="4079124"/>
            <a:ext cx="337218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105">
            <a:extLst>
              <a:ext uri="{FF2B5EF4-FFF2-40B4-BE49-F238E27FC236}">
                <a16:creationId xmlns:a16="http://schemas.microsoft.com/office/drawing/2014/main" id="{911E8E77-021E-F3D0-3E10-471B24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537986"/>
            <a:ext cx="335057" cy="340095"/>
          </a:xfrm>
          <a:prstGeom prst="rect">
            <a:avLst/>
          </a:prstGeom>
        </p:spPr>
      </p:pic>
      <p:sp>
        <p:nvSpPr>
          <p:cNvPr id="89" name="TextBox 107">
            <a:extLst>
              <a:ext uri="{FF2B5EF4-FFF2-40B4-BE49-F238E27FC236}">
                <a16:creationId xmlns:a16="http://schemas.microsoft.com/office/drawing/2014/main" id="{E1D48973-18E0-94E6-4B9F-2ECA75045954}"/>
              </a:ext>
            </a:extLst>
          </p:cNvPr>
          <p:cNvSpPr txBox="1"/>
          <p:nvPr/>
        </p:nvSpPr>
        <p:spPr>
          <a:xfrm>
            <a:off x="4994263" y="593775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91" name="Picture 109">
            <a:extLst>
              <a:ext uri="{FF2B5EF4-FFF2-40B4-BE49-F238E27FC236}">
                <a16:creationId xmlns:a16="http://schemas.microsoft.com/office/drawing/2014/main" id="{3564549F-4E3A-0778-F9C8-1E6B4186B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511602"/>
            <a:ext cx="440454" cy="440454"/>
          </a:xfrm>
          <a:prstGeom prst="rect">
            <a:avLst/>
          </a:prstGeom>
        </p:spPr>
      </p:pic>
      <p:sp>
        <p:nvSpPr>
          <p:cNvPr id="93" name="TextBox 111">
            <a:extLst>
              <a:ext uri="{FF2B5EF4-FFF2-40B4-BE49-F238E27FC236}">
                <a16:creationId xmlns:a16="http://schemas.microsoft.com/office/drawing/2014/main" id="{ABAB22CA-7ADD-C37B-19D8-A561F117584F}"/>
              </a:ext>
            </a:extLst>
          </p:cNvPr>
          <p:cNvSpPr txBox="1"/>
          <p:nvPr/>
        </p:nvSpPr>
        <p:spPr>
          <a:xfrm>
            <a:off x="3350500" y="498718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AC42BB4E-92A5-8AD4-10C7-2300244DAE66}"/>
              </a:ext>
            </a:extLst>
          </p:cNvPr>
          <p:cNvSpPr/>
          <p:nvPr/>
        </p:nvSpPr>
        <p:spPr>
          <a:xfrm>
            <a:off x="221346" y="407912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F10E3230-860B-8AE0-550E-E7A10C5BC134}"/>
              </a:ext>
            </a:extLst>
          </p:cNvPr>
          <p:cNvSpPr txBox="1"/>
          <p:nvPr/>
        </p:nvSpPr>
        <p:spPr>
          <a:xfrm>
            <a:off x="4868083" y="629143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71C353CE-437A-4145-B4D6-1B2882138A10}"/>
              </a:ext>
            </a:extLst>
          </p:cNvPr>
          <p:cNvSpPr txBox="1"/>
          <p:nvPr/>
        </p:nvSpPr>
        <p:spPr>
          <a:xfrm>
            <a:off x="1440180" y="626638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01" name="TextBox 11">
            <a:extLst>
              <a:ext uri="{FF2B5EF4-FFF2-40B4-BE49-F238E27FC236}">
                <a16:creationId xmlns:a16="http://schemas.microsoft.com/office/drawing/2014/main" id="{80C6C201-70FB-4EC6-63C5-9B2BBBF6F5E9}"/>
              </a:ext>
            </a:extLst>
          </p:cNvPr>
          <p:cNvSpPr txBox="1"/>
          <p:nvPr/>
        </p:nvSpPr>
        <p:spPr>
          <a:xfrm>
            <a:off x="272567" y="625171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03" name="TextBox 13">
            <a:extLst>
              <a:ext uri="{FF2B5EF4-FFF2-40B4-BE49-F238E27FC236}">
                <a16:creationId xmlns:a16="http://schemas.microsoft.com/office/drawing/2014/main" id="{CE59CF1D-F81B-3D7C-BEBF-327088198463}"/>
              </a:ext>
            </a:extLst>
          </p:cNvPr>
          <p:cNvSpPr txBox="1"/>
          <p:nvPr/>
        </p:nvSpPr>
        <p:spPr>
          <a:xfrm>
            <a:off x="419859" y="50126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935D5201-A75A-0192-A628-EFE28C6F6E84}"/>
              </a:ext>
            </a:extLst>
          </p:cNvPr>
          <p:cNvSpPr txBox="1"/>
          <p:nvPr/>
        </p:nvSpPr>
        <p:spPr>
          <a:xfrm>
            <a:off x="217856" y="409683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6BA07407-EF83-2D5A-E991-68846EDCA104}"/>
              </a:ext>
            </a:extLst>
          </p:cNvPr>
          <p:cNvSpPr txBox="1"/>
          <p:nvPr/>
        </p:nvSpPr>
        <p:spPr>
          <a:xfrm>
            <a:off x="1358530" y="409683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109" name="TextBox 19">
            <a:extLst>
              <a:ext uri="{FF2B5EF4-FFF2-40B4-BE49-F238E27FC236}">
                <a16:creationId xmlns:a16="http://schemas.microsoft.com/office/drawing/2014/main" id="{B81D57E0-4D64-87D3-8B29-6E173A13B171}"/>
              </a:ext>
            </a:extLst>
          </p:cNvPr>
          <p:cNvSpPr txBox="1"/>
          <p:nvPr/>
        </p:nvSpPr>
        <p:spPr>
          <a:xfrm>
            <a:off x="4832824" y="40907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D42D3423-BA2D-E8F6-C8DA-E6C5FD7B2937}"/>
              </a:ext>
            </a:extLst>
          </p:cNvPr>
          <p:cNvSpPr txBox="1"/>
          <p:nvPr/>
        </p:nvSpPr>
        <p:spPr>
          <a:xfrm>
            <a:off x="208640" y="38654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113" name="Picture 29">
            <a:extLst>
              <a:ext uri="{FF2B5EF4-FFF2-40B4-BE49-F238E27FC236}">
                <a16:creationId xmlns:a16="http://schemas.microsoft.com/office/drawing/2014/main" id="{A87AECE1-A706-D90E-21E4-9CCBDB21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572996"/>
            <a:ext cx="350434" cy="333340"/>
          </a:xfrm>
          <a:prstGeom prst="rect">
            <a:avLst/>
          </a:prstGeom>
        </p:spPr>
      </p:pic>
      <p:pic>
        <p:nvPicPr>
          <p:cNvPr id="114" name="Graphic 31">
            <a:extLst>
              <a:ext uri="{FF2B5EF4-FFF2-40B4-BE49-F238E27FC236}">
                <a16:creationId xmlns:a16="http://schemas.microsoft.com/office/drawing/2014/main" id="{6CEA061F-CC1B-3A12-141E-8E189450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560759"/>
            <a:ext cx="357814" cy="3578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F6906A56-1513-6982-AC29-03BB25CE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516321"/>
            <a:ext cx="350434" cy="333340"/>
          </a:xfrm>
          <a:prstGeom prst="rect">
            <a:avLst/>
          </a:prstGeom>
        </p:spPr>
      </p:pic>
      <p:pic>
        <p:nvPicPr>
          <p:cNvPr id="116" name="Graphic 41">
            <a:extLst>
              <a:ext uri="{FF2B5EF4-FFF2-40B4-BE49-F238E27FC236}">
                <a16:creationId xmlns:a16="http://schemas.microsoft.com/office/drawing/2014/main" id="{F427A8BE-A9AC-76D9-96ED-4F41428B7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514232"/>
            <a:ext cx="357814" cy="357814"/>
          </a:xfrm>
          <a:prstGeom prst="rect">
            <a:avLst/>
          </a:prstGeom>
        </p:spPr>
      </p:pic>
      <p:sp>
        <p:nvSpPr>
          <p:cNvPr id="117" name="TextBox 43">
            <a:extLst>
              <a:ext uri="{FF2B5EF4-FFF2-40B4-BE49-F238E27FC236}">
                <a16:creationId xmlns:a16="http://schemas.microsoft.com/office/drawing/2014/main" id="{9882238B-D7CF-9923-3B2E-4BFDF1671C7B}"/>
              </a:ext>
            </a:extLst>
          </p:cNvPr>
          <p:cNvSpPr txBox="1"/>
          <p:nvPr/>
        </p:nvSpPr>
        <p:spPr>
          <a:xfrm>
            <a:off x="5028304" y="496689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8" name="TextBox 49">
            <a:extLst>
              <a:ext uri="{FF2B5EF4-FFF2-40B4-BE49-F238E27FC236}">
                <a16:creationId xmlns:a16="http://schemas.microsoft.com/office/drawing/2014/main" id="{5DD7B3B6-DCAD-332D-317A-E41FA0335569}"/>
              </a:ext>
            </a:extLst>
          </p:cNvPr>
          <p:cNvSpPr txBox="1"/>
          <p:nvPr/>
        </p:nvSpPr>
        <p:spPr>
          <a:xfrm>
            <a:off x="2510178" y="49326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19" name="TextBox 51">
            <a:extLst>
              <a:ext uri="{FF2B5EF4-FFF2-40B4-BE49-F238E27FC236}">
                <a16:creationId xmlns:a16="http://schemas.microsoft.com/office/drawing/2014/main" id="{99449899-1AAB-37D0-B62E-55687ACFA5E2}"/>
              </a:ext>
            </a:extLst>
          </p:cNvPr>
          <p:cNvSpPr txBox="1"/>
          <p:nvPr/>
        </p:nvSpPr>
        <p:spPr>
          <a:xfrm>
            <a:off x="4231312" y="494479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20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61070838-6758-F689-16AE-975C4D59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6128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55">
            <a:extLst>
              <a:ext uri="{FF2B5EF4-FFF2-40B4-BE49-F238E27FC236}">
                <a16:creationId xmlns:a16="http://schemas.microsoft.com/office/drawing/2014/main" id="{A2921BD9-F76D-01FD-386F-DFB7CC60D96B}"/>
              </a:ext>
            </a:extLst>
          </p:cNvPr>
          <p:cNvSpPr txBox="1"/>
          <p:nvPr/>
        </p:nvSpPr>
        <p:spPr>
          <a:xfrm>
            <a:off x="399214" y="591022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E0A58639-9D44-85B9-4E31-81F749FC40D1}"/>
              </a:ext>
            </a:extLst>
          </p:cNvPr>
          <p:cNvSpPr txBox="1"/>
          <p:nvPr/>
        </p:nvSpPr>
        <p:spPr>
          <a:xfrm>
            <a:off x="2988280" y="576108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3" name="Picture 2" descr="Importing Data into Azure Data Lake Storage Gen2">
            <a:extLst>
              <a:ext uri="{FF2B5EF4-FFF2-40B4-BE49-F238E27FC236}">
                <a16:creationId xmlns:a16="http://schemas.microsoft.com/office/drawing/2014/main" id="{90427FD8-51D9-1B43-0A7F-07B52542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68590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矢印: 右 123">
            <a:extLst>
              <a:ext uri="{FF2B5EF4-FFF2-40B4-BE49-F238E27FC236}">
                <a16:creationId xmlns:a16="http://schemas.microsoft.com/office/drawing/2014/main" id="{092FDC87-A464-0825-3CC4-76A402BD58F3}"/>
              </a:ext>
            </a:extLst>
          </p:cNvPr>
          <p:cNvSpPr/>
          <p:nvPr/>
        </p:nvSpPr>
        <p:spPr>
          <a:xfrm>
            <a:off x="1565051" y="455423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6421AED2-02A5-6AF3-8D8C-A07F451D29C3}"/>
              </a:ext>
            </a:extLst>
          </p:cNvPr>
          <p:cNvCxnSpPr>
            <a:cxnSpLocks/>
          </p:cNvCxnSpPr>
          <p:nvPr/>
        </p:nvCxnSpPr>
        <p:spPr>
          <a:xfrm flipV="1">
            <a:off x="2998650" y="474009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7CA25328-EE82-CB6B-9760-C854AECFC918}"/>
              </a:ext>
            </a:extLst>
          </p:cNvPr>
          <p:cNvCxnSpPr>
            <a:cxnSpLocks/>
          </p:cNvCxnSpPr>
          <p:nvPr/>
        </p:nvCxnSpPr>
        <p:spPr>
          <a:xfrm flipV="1">
            <a:off x="3848280" y="476676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7604498-C41D-6C6D-4E32-44579287DA57}"/>
              </a:ext>
            </a:extLst>
          </p:cNvPr>
          <p:cNvCxnSpPr>
            <a:cxnSpLocks/>
          </p:cNvCxnSpPr>
          <p:nvPr/>
        </p:nvCxnSpPr>
        <p:spPr>
          <a:xfrm flipV="1">
            <a:off x="2704058" y="526950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1">
            <a:extLst>
              <a:ext uri="{FF2B5EF4-FFF2-40B4-BE49-F238E27FC236}">
                <a16:creationId xmlns:a16="http://schemas.microsoft.com/office/drawing/2014/main" id="{B16A003E-4530-F156-CE0A-062FD01DC23C}"/>
              </a:ext>
            </a:extLst>
          </p:cNvPr>
          <p:cNvSpPr txBox="1"/>
          <p:nvPr/>
        </p:nvSpPr>
        <p:spPr>
          <a:xfrm>
            <a:off x="3848280" y="4328147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3885904"/>
            <a:ext cx="2784964" cy="2830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111">
            <a:extLst>
              <a:ext uri="{FF2B5EF4-FFF2-40B4-BE49-F238E27FC236}">
                <a16:creationId xmlns:a16="http://schemas.microsoft.com/office/drawing/2014/main" id="{8F7B28F1-D387-C210-71F2-D3308E9A34D1}"/>
              </a:ext>
            </a:extLst>
          </p:cNvPr>
          <p:cNvSpPr txBox="1"/>
          <p:nvPr/>
        </p:nvSpPr>
        <p:spPr>
          <a:xfrm>
            <a:off x="2141680" y="5117045"/>
            <a:ext cx="2478572" cy="14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Data Lake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3896441"/>
            <a:ext cx="1124607" cy="28203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3884814"/>
            <a:ext cx="1638864" cy="2831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481830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390252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390252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389644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367116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37868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3846" y="4366449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42440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31992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47725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47382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178197" y="47504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41854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481830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564" y="5268387"/>
            <a:ext cx="305563" cy="29915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4075067" y="5569479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34424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26256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573046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57455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13040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61798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</a:t>
            </a:r>
          </a:p>
          <a:p>
            <a:pPr algn="ctr"/>
            <a:r>
              <a:rPr lang="en-US" sz="900" dirty="0"/>
              <a:t>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19" y="-70639"/>
            <a:ext cx="5746990" cy="3715757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37AA94E6-986F-B97D-2EC2-5911315F1926}"/>
              </a:ext>
            </a:extLst>
          </p:cNvPr>
          <p:cNvSpPr txBox="1"/>
          <p:nvPr/>
        </p:nvSpPr>
        <p:spPr>
          <a:xfrm>
            <a:off x="2058873" y="531847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39" name="表 2048">
            <a:extLst>
              <a:ext uri="{FF2B5EF4-FFF2-40B4-BE49-F238E27FC236}">
                <a16:creationId xmlns:a16="http://schemas.microsoft.com/office/drawing/2014/main" id="{1D5D0183-FB17-836C-E6F1-432341D0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51736"/>
              </p:ext>
            </p:extLst>
          </p:nvPr>
        </p:nvGraphicFramePr>
        <p:xfrm>
          <a:off x="2245435" y="591050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93084AF-17E6-C3EF-208A-7899DA8D20E3}"/>
              </a:ext>
            </a:extLst>
          </p:cNvPr>
          <p:cNvCxnSpPr>
            <a:cxnSpLocks/>
          </p:cNvCxnSpPr>
          <p:nvPr/>
        </p:nvCxnSpPr>
        <p:spPr>
          <a:xfrm flipV="1">
            <a:off x="2719413" y="5057275"/>
            <a:ext cx="365901" cy="6395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0241DF-0969-2D12-1B3C-544C7ACAC2D5}"/>
              </a:ext>
            </a:extLst>
          </p:cNvPr>
          <p:cNvCxnSpPr>
            <a:cxnSpLocks/>
          </p:cNvCxnSpPr>
          <p:nvPr/>
        </p:nvCxnSpPr>
        <p:spPr>
          <a:xfrm flipV="1">
            <a:off x="3262642" y="5057275"/>
            <a:ext cx="0" cy="724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Importing Data into Azure Data Lake Storage Gen2">
            <a:extLst>
              <a:ext uri="{FF2B5EF4-FFF2-40B4-BE49-F238E27FC236}">
                <a16:creationId xmlns:a16="http://schemas.microsoft.com/office/drawing/2014/main" id="{BAFC56B5-F6C5-1B5C-4CBE-D33978564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14395" y="561904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FB9AB12-69A0-6019-4DDE-0360A41A44D2}"/>
              </a:ext>
            </a:extLst>
          </p:cNvPr>
          <p:cNvCxnSpPr>
            <a:cxnSpLocks/>
          </p:cNvCxnSpPr>
          <p:nvPr/>
        </p:nvCxnSpPr>
        <p:spPr>
          <a:xfrm flipH="1" flipV="1">
            <a:off x="3460985" y="5057275"/>
            <a:ext cx="371956" cy="6803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矢印: 右 46">
            <a:extLst>
              <a:ext uri="{FF2B5EF4-FFF2-40B4-BE49-F238E27FC236}">
                <a16:creationId xmlns:a16="http://schemas.microsoft.com/office/drawing/2014/main" id="{57A2115D-0771-510C-F283-0D03FA86507B}"/>
              </a:ext>
            </a:extLst>
          </p:cNvPr>
          <p:cNvSpPr/>
          <p:nvPr/>
        </p:nvSpPr>
        <p:spPr>
          <a:xfrm>
            <a:off x="2067971" y="43599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48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1E39093B-0D80-7EA3-C793-F2140948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01" y="582036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D827BE2A-61B4-778A-FE35-255FA88B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0" y="583911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B85B08E-EB6B-78C8-E6D7-0B9347E5EE3E}"/>
              </a:ext>
            </a:extLst>
          </p:cNvPr>
          <p:cNvCxnSpPr>
            <a:cxnSpLocks/>
          </p:cNvCxnSpPr>
          <p:nvPr/>
        </p:nvCxnSpPr>
        <p:spPr>
          <a:xfrm flipV="1">
            <a:off x="3575524" y="45457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CF30FD5-B04C-7319-76CB-5161324B9E4B}"/>
              </a:ext>
            </a:extLst>
          </p:cNvPr>
          <p:cNvCxnSpPr>
            <a:cxnSpLocks/>
          </p:cNvCxnSpPr>
          <p:nvPr/>
        </p:nvCxnSpPr>
        <p:spPr>
          <a:xfrm flipH="1" flipV="1">
            <a:off x="3599612" y="4886902"/>
            <a:ext cx="488184" cy="386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E0F8A06-F664-712F-D6D4-9753033CAEAF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の組み合わせ変更による売り上げ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と利益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Develop sales predictive model and inventory optimization model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Decrease operating cost by optimize process flow.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Identify the right product mix that optimize sales and profit.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5" name="TextBox 111">
            <a:extLst>
              <a:ext uri="{FF2B5EF4-FFF2-40B4-BE49-F238E27FC236}">
                <a16:creationId xmlns:a16="http://schemas.microsoft.com/office/drawing/2014/main" id="{C79EACDB-3F48-E9C4-7850-A2CBFB153471}"/>
              </a:ext>
            </a:extLst>
          </p:cNvPr>
          <p:cNvSpPr txBox="1"/>
          <p:nvPr/>
        </p:nvSpPr>
        <p:spPr>
          <a:xfrm>
            <a:off x="3848280" y="4121959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">
            <a:extLst>
              <a:ext uri="{FF2B5EF4-FFF2-40B4-BE49-F238E27FC236}">
                <a16:creationId xmlns:a16="http://schemas.microsoft.com/office/drawing/2014/main" id="{047B509E-56A1-0E53-190E-4B5003A24FD4}"/>
              </a:ext>
            </a:extLst>
          </p:cNvPr>
          <p:cNvSpPr/>
          <p:nvPr/>
        </p:nvSpPr>
        <p:spPr>
          <a:xfrm>
            <a:off x="1467511" y="4365964"/>
            <a:ext cx="3268064" cy="3406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111">
            <a:extLst>
              <a:ext uri="{FF2B5EF4-FFF2-40B4-BE49-F238E27FC236}">
                <a16:creationId xmlns:a16="http://schemas.microsoft.com/office/drawing/2014/main" id="{4ACA419B-F3E6-1EF6-0941-D926A14F040F}"/>
              </a:ext>
            </a:extLst>
          </p:cNvPr>
          <p:cNvSpPr txBox="1"/>
          <p:nvPr/>
        </p:nvSpPr>
        <p:spPr>
          <a:xfrm>
            <a:off x="1571597" y="5855279"/>
            <a:ext cx="3010959" cy="15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Data Lake</a:t>
            </a:r>
          </a:p>
        </p:txBody>
      </p:sp>
      <p:sp>
        <p:nvSpPr>
          <p:cNvPr id="50" name="TextBox 111">
            <a:extLst>
              <a:ext uri="{FF2B5EF4-FFF2-40B4-BE49-F238E27FC236}">
                <a16:creationId xmlns:a16="http://schemas.microsoft.com/office/drawing/2014/main" id="{151B5850-9690-319A-FD1D-4F97B448E05C}"/>
              </a:ext>
            </a:extLst>
          </p:cNvPr>
          <p:cNvSpPr txBox="1"/>
          <p:nvPr/>
        </p:nvSpPr>
        <p:spPr>
          <a:xfrm>
            <a:off x="3583577" y="4666970"/>
            <a:ext cx="998979" cy="168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4B3FAFFC-C287-BF94-EF6B-FC60C0552FC5}"/>
              </a:ext>
            </a:extLst>
          </p:cNvPr>
          <p:cNvSpPr/>
          <p:nvPr/>
        </p:nvSpPr>
        <p:spPr>
          <a:xfrm>
            <a:off x="4834202" y="4319351"/>
            <a:ext cx="1124607" cy="34530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D4EB671F-D97B-65BA-C7AA-5B12250C4984}"/>
              </a:ext>
            </a:extLst>
          </p:cNvPr>
          <p:cNvSpPr/>
          <p:nvPr/>
        </p:nvSpPr>
        <p:spPr>
          <a:xfrm>
            <a:off x="221346" y="4307724"/>
            <a:ext cx="1139108" cy="3464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3FF2F4A-F524-5C11-8F37-925C9C95177D}"/>
              </a:ext>
            </a:extLst>
          </p:cNvPr>
          <p:cNvSpPr txBox="1"/>
          <p:nvPr/>
        </p:nvSpPr>
        <p:spPr>
          <a:xfrm>
            <a:off x="4868083" y="753730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D1CA5859-196E-AB98-540E-CBB45DBA2FBF}"/>
              </a:ext>
            </a:extLst>
          </p:cNvPr>
          <p:cNvSpPr txBox="1"/>
          <p:nvPr/>
        </p:nvSpPr>
        <p:spPr>
          <a:xfrm>
            <a:off x="1546079" y="7520004"/>
            <a:ext cx="3131891" cy="200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1FE329C-5725-DAB5-60D1-EC8C222A6981}"/>
              </a:ext>
            </a:extLst>
          </p:cNvPr>
          <p:cNvSpPr txBox="1"/>
          <p:nvPr/>
        </p:nvSpPr>
        <p:spPr>
          <a:xfrm>
            <a:off x="272567" y="7491847"/>
            <a:ext cx="103045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4B1621E0-5F3E-11DD-7DDA-657FD8E5DA6B}"/>
              </a:ext>
            </a:extLst>
          </p:cNvPr>
          <p:cNvSpPr txBox="1"/>
          <p:nvPr/>
        </p:nvSpPr>
        <p:spPr>
          <a:xfrm>
            <a:off x="490202" y="52412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41EA6FD6-638D-A591-1830-14C45791E408}"/>
              </a:ext>
            </a:extLst>
          </p:cNvPr>
          <p:cNvSpPr txBox="1"/>
          <p:nvPr/>
        </p:nvSpPr>
        <p:spPr>
          <a:xfrm>
            <a:off x="217856" y="4325436"/>
            <a:ext cx="1139108" cy="17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C29CA03E-0828-1FBC-CD31-B440E8596487}"/>
              </a:ext>
            </a:extLst>
          </p:cNvPr>
          <p:cNvSpPr txBox="1"/>
          <p:nvPr/>
        </p:nvSpPr>
        <p:spPr>
          <a:xfrm>
            <a:off x="1454213" y="4325436"/>
            <a:ext cx="3281362" cy="199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885CDFB-31CA-EDDF-FA2B-497E4540FA1C}"/>
              </a:ext>
            </a:extLst>
          </p:cNvPr>
          <p:cNvSpPr txBox="1"/>
          <p:nvPr/>
        </p:nvSpPr>
        <p:spPr>
          <a:xfrm>
            <a:off x="4832824" y="43193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8FB36F11-C06E-F94E-525E-AFB6F24E8C3B}"/>
              </a:ext>
            </a:extLst>
          </p:cNvPr>
          <p:cNvSpPr txBox="1"/>
          <p:nvPr/>
        </p:nvSpPr>
        <p:spPr>
          <a:xfrm>
            <a:off x="208640" y="40940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37F3BF22-AC21-92C9-679C-B7FA13D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85" y="4950186"/>
            <a:ext cx="350434" cy="333340"/>
          </a:xfrm>
          <a:prstGeom prst="rect">
            <a:avLst/>
          </a:prstGeom>
        </p:spPr>
      </p:pic>
      <p:pic>
        <p:nvPicPr>
          <p:cNvPr id="61" name="Graphic 31">
            <a:extLst>
              <a:ext uri="{FF2B5EF4-FFF2-40B4-BE49-F238E27FC236}">
                <a16:creationId xmlns:a16="http://schemas.microsoft.com/office/drawing/2014/main" id="{C5DDEB3D-AF34-FDE7-EBE4-97870CB6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2356" y="4937949"/>
            <a:ext cx="357814" cy="357814"/>
          </a:xfrm>
          <a:prstGeom prst="rect">
            <a:avLst/>
          </a:prstGeom>
        </p:spPr>
      </p:pic>
      <p:pic>
        <p:nvPicPr>
          <p:cNvPr id="62" name="Picture 33">
            <a:extLst>
              <a:ext uri="{FF2B5EF4-FFF2-40B4-BE49-F238E27FC236}">
                <a16:creationId xmlns:a16="http://schemas.microsoft.com/office/drawing/2014/main" id="{97886C34-A438-2DA1-7B98-C27133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" y="7030446"/>
            <a:ext cx="350434" cy="333340"/>
          </a:xfrm>
          <a:prstGeom prst="rect">
            <a:avLst/>
          </a:prstGeom>
        </p:spPr>
      </p:pic>
      <p:pic>
        <p:nvPicPr>
          <p:cNvPr id="63" name="Graphic 41">
            <a:extLst>
              <a:ext uri="{FF2B5EF4-FFF2-40B4-BE49-F238E27FC236}">
                <a16:creationId xmlns:a16="http://schemas.microsoft.com/office/drawing/2014/main" id="{58782984-795F-7863-238A-905E15F7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810" y="4891422"/>
            <a:ext cx="357814" cy="357814"/>
          </a:xfrm>
          <a:prstGeom prst="rect">
            <a:avLst/>
          </a:prstGeom>
        </p:spPr>
      </p:pic>
      <p:sp>
        <p:nvSpPr>
          <p:cNvPr id="65" name="TextBox 43">
            <a:extLst>
              <a:ext uri="{FF2B5EF4-FFF2-40B4-BE49-F238E27FC236}">
                <a16:creationId xmlns:a16="http://schemas.microsoft.com/office/drawing/2014/main" id="{A4B6C806-EFB0-D08E-C43C-14756E282A85}"/>
              </a:ext>
            </a:extLst>
          </p:cNvPr>
          <p:cNvSpPr txBox="1"/>
          <p:nvPr/>
        </p:nvSpPr>
        <p:spPr>
          <a:xfrm>
            <a:off x="4982584" y="53440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9FA5FAEE-8B13-AA0A-0726-17EEC9B3DEA2}"/>
              </a:ext>
            </a:extLst>
          </p:cNvPr>
          <p:cNvSpPr txBox="1"/>
          <p:nvPr/>
        </p:nvSpPr>
        <p:spPr>
          <a:xfrm>
            <a:off x="2521608" y="53097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7" name="TextBox 51">
            <a:extLst>
              <a:ext uri="{FF2B5EF4-FFF2-40B4-BE49-F238E27FC236}">
                <a16:creationId xmlns:a16="http://schemas.microsoft.com/office/drawing/2014/main" id="{B3BC8AC2-63B7-D509-2F7A-5FE062B23ABA}"/>
              </a:ext>
            </a:extLst>
          </p:cNvPr>
          <p:cNvSpPr txBox="1"/>
          <p:nvPr/>
        </p:nvSpPr>
        <p:spPr>
          <a:xfrm>
            <a:off x="3659812" y="53219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8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DD01DB1-F17A-4391-A1BF-A993C8E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4" y="48414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5">
            <a:extLst>
              <a:ext uri="{FF2B5EF4-FFF2-40B4-BE49-F238E27FC236}">
                <a16:creationId xmlns:a16="http://schemas.microsoft.com/office/drawing/2014/main" id="{D2082A10-74B3-EDA6-7D9C-25A7649BA6BC}"/>
              </a:ext>
            </a:extLst>
          </p:cNvPr>
          <p:cNvSpPr txBox="1"/>
          <p:nvPr/>
        </p:nvSpPr>
        <p:spPr>
          <a:xfrm>
            <a:off x="464404" y="742434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0" name="Picture 71">
            <a:extLst>
              <a:ext uri="{FF2B5EF4-FFF2-40B4-BE49-F238E27FC236}">
                <a16:creationId xmlns:a16="http://schemas.microsoft.com/office/drawing/2014/main" id="{7C24D121-2187-880C-AA31-1EDF94DC4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4990" y="6014662"/>
            <a:ext cx="369731" cy="361973"/>
          </a:xfrm>
          <a:prstGeom prst="rect">
            <a:avLst/>
          </a:prstGeom>
        </p:spPr>
      </p:pic>
      <p:sp>
        <p:nvSpPr>
          <p:cNvPr id="71" name="TextBox 72">
            <a:extLst>
              <a:ext uri="{FF2B5EF4-FFF2-40B4-BE49-F238E27FC236}">
                <a16:creationId xmlns:a16="http://schemas.microsoft.com/office/drawing/2014/main" id="{FA263732-EC1B-652C-CCD5-7F07E9610149}"/>
              </a:ext>
            </a:extLst>
          </p:cNvPr>
          <p:cNvSpPr txBox="1"/>
          <p:nvPr/>
        </p:nvSpPr>
        <p:spPr>
          <a:xfrm>
            <a:off x="3583577" y="6383025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202F9DC7-B2D4-CA3F-55A8-537FFD3D1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76" y="5458541"/>
            <a:ext cx="697626" cy="306600"/>
          </a:xfrm>
          <a:prstGeom prst="rect">
            <a:avLst/>
          </a:prstGeom>
        </p:spPr>
      </p:pic>
      <p:pic>
        <p:nvPicPr>
          <p:cNvPr id="76" name="Picture 79">
            <a:extLst>
              <a:ext uri="{FF2B5EF4-FFF2-40B4-BE49-F238E27FC236}">
                <a16:creationId xmlns:a16="http://schemas.microsoft.com/office/drawing/2014/main" id="{DCAB187C-12F3-C0DB-31AF-211E39C2E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425471" y="6096957"/>
            <a:ext cx="645437" cy="454655"/>
          </a:xfrm>
          <a:prstGeom prst="rect">
            <a:avLst/>
          </a:prstGeom>
        </p:spPr>
      </p:pic>
      <p:sp>
        <p:nvSpPr>
          <p:cNvPr id="77" name="TextBox 80">
            <a:extLst>
              <a:ext uri="{FF2B5EF4-FFF2-40B4-BE49-F238E27FC236}">
                <a16:creationId xmlns:a16="http://schemas.microsoft.com/office/drawing/2014/main" id="{853C8D87-1197-863B-85C4-2D00BD56123C}"/>
              </a:ext>
            </a:extLst>
          </p:cNvPr>
          <p:cNvSpPr txBox="1"/>
          <p:nvPr/>
        </p:nvSpPr>
        <p:spPr>
          <a:xfrm>
            <a:off x="490202" y="578761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78" name="TextBox 81">
            <a:extLst>
              <a:ext uri="{FF2B5EF4-FFF2-40B4-BE49-F238E27FC236}">
                <a16:creationId xmlns:a16="http://schemas.microsoft.com/office/drawing/2014/main" id="{88D1428D-36AC-4BE2-70AE-76E53E44E615}"/>
              </a:ext>
            </a:extLst>
          </p:cNvPr>
          <p:cNvSpPr txBox="1"/>
          <p:nvPr/>
        </p:nvSpPr>
        <p:spPr>
          <a:xfrm>
            <a:off x="490202" y="657994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84" name="TextBox 38">
            <a:extLst>
              <a:ext uri="{FF2B5EF4-FFF2-40B4-BE49-F238E27FC236}">
                <a16:creationId xmlns:a16="http://schemas.microsoft.com/office/drawing/2014/main" id="{62267C17-3F62-7D19-FDEA-3EFAB6260BBE}"/>
              </a:ext>
            </a:extLst>
          </p:cNvPr>
          <p:cNvSpPr txBox="1"/>
          <p:nvPr/>
        </p:nvSpPr>
        <p:spPr>
          <a:xfrm>
            <a:off x="1531523" y="623623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85" name="表 2048">
            <a:extLst>
              <a:ext uri="{FF2B5EF4-FFF2-40B4-BE49-F238E27FC236}">
                <a16:creationId xmlns:a16="http://schemas.microsoft.com/office/drawing/2014/main" id="{40C99FCC-809A-952C-534C-46F7AB17A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50392"/>
              </p:ext>
            </p:extLst>
          </p:nvPr>
        </p:nvGraphicFramePr>
        <p:xfrm>
          <a:off x="1753945" y="688205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FA69F5B1-6E03-0EA7-C062-702C483F8B4F}"/>
              </a:ext>
            </a:extLst>
          </p:cNvPr>
          <p:cNvCxnSpPr>
            <a:cxnSpLocks/>
          </p:cNvCxnSpPr>
          <p:nvPr/>
        </p:nvCxnSpPr>
        <p:spPr>
          <a:xfrm flipV="1">
            <a:off x="2197633" y="5709692"/>
            <a:ext cx="375177" cy="916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0F77D1-54C0-24E0-62FB-8CD38B2E79C5}"/>
              </a:ext>
            </a:extLst>
          </p:cNvPr>
          <p:cNvCxnSpPr>
            <a:cxnSpLocks/>
          </p:cNvCxnSpPr>
          <p:nvPr/>
        </p:nvCxnSpPr>
        <p:spPr>
          <a:xfrm flipH="1" flipV="1">
            <a:off x="2763147" y="5709692"/>
            <a:ext cx="8312" cy="932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 descr="Importing Data into Azure Data Lake Storage Gen2">
            <a:extLst>
              <a:ext uri="{FF2B5EF4-FFF2-40B4-BE49-F238E27FC236}">
                <a16:creationId xmlns:a16="http://schemas.microsoft.com/office/drawing/2014/main" id="{D711CA7B-5746-9240-B1E4-3CFBC3D3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622905" y="659059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E1A7283-FC91-4291-1270-499559E4CAC9}"/>
              </a:ext>
            </a:extLst>
          </p:cNvPr>
          <p:cNvCxnSpPr>
            <a:cxnSpLocks/>
          </p:cNvCxnSpPr>
          <p:nvPr/>
        </p:nvCxnSpPr>
        <p:spPr>
          <a:xfrm flipH="1" flipV="1">
            <a:off x="3038381" y="5722133"/>
            <a:ext cx="439938" cy="86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矢印: 右 89">
            <a:extLst>
              <a:ext uri="{FF2B5EF4-FFF2-40B4-BE49-F238E27FC236}">
                <a16:creationId xmlns:a16="http://schemas.microsoft.com/office/drawing/2014/main" id="{9794132A-9003-66CE-A23B-4D7319F3253B}"/>
              </a:ext>
            </a:extLst>
          </p:cNvPr>
          <p:cNvSpPr/>
          <p:nvPr/>
        </p:nvSpPr>
        <p:spPr>
          <a:xfrm>
            <a:off x="1576481" y="49314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91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B770C487-BFCE-FEB8-1907-77895027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11" y="679191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5F830608-914A-98A8-EF0C-CF349B68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0" y="681066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B1E69903-7575-4A48-9447-098E2693A6C9}"/>
              </a:ext>
            </a:extLst>
          </p:cNvPr>
          <p:cNvCxnSpPr>
            <a:cxnSpLocks/>
          </p:cNvCxnSpPr>
          <p:nvPr/>
        </p:nvCxnSpPr>
        <p:spPr>
          <a:xfrm flipV="1">
            <a:off x="3084034" y="51172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845D6B3-C523-8577-C66A-127A4CB9BA64}"/>
              </a:ext>
            </a:extLst>
          </p:cNvPr>
          <p:cNvCxnSpPr>
            <a:cxnSpLocks/>
          </p:cNvCxnSpPr>
          <p:nvPr/>
        </p:nvCxnSpPr>
        <p:spPr>
          <a:xfrm flipH="1" flipV="1">
            <a:off x="3108122" y="54584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225" y="6040616"/>
            <a:ext cx="386332" cy="280550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13" y="6431391"/>
            <a:ext cx="458555" cy="1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944BC83-6860-5DCE-AD45-BAC5AD23E1FD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季節のパターン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理解に基づいて製造、販売の計画を最適化する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消費者のニーズに合わせて新製品の機会と需要の発見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seasonal pattern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optimize production and sales plan.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recommended product to optimize profit based on buying behavior and characteristic.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customer need and find out new opportunity.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57C4DF4-3D7D-A3EF-8D17-5E3D2CB2D972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商品の組み合わせ変更による売り上げの最大化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新製品の機会と需要の発見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86" y="4516165"/>
            <a:ext cx="301695" cy="32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36472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4991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29855"/>
            <a:ext cx="5777661" cy="3735587"/>
          </a:xfrm>
          <a:prstGeom prst="rect">
            <a:avLst/>
          </a:prstGeom>
        </p:spPr>
      </p:pic>
      <p:sp>
        <p:nvSpPr>
          <p:cNvPr id="2062" name="矢印: 右 2061">
            <a:extLst>
              <a:ext uri="{FF2B5EF4-FFF2-40B4-BE49-F238E27FC236}">
                <a16:creationId xmlns:a16="http://schemas.microsoft.com/office/drawing/2014/main" id="{BB720E06-89F7-ED4F-0937-10FEE900BAB9}"/>
              </a:ext>
            </a:extLst>
          </p:cNvPr>
          <p:cNvSpPr/>
          <p:nvPr/>
        </p:nvSpPr>
        <p:spPr>
          <a:xfrm>
            <a:off x="1735860" y="4413267"/>
            <a:ext cx="1007789" cy="3578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2064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837C7A1B-36AC-9A7F-DE9D-8F90EFB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50" y="545637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4701851C-F26A-F7FD-6244-E6EE80C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84" y="545146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45905F6-CB5A-BAD3-822E-E3AD094812CB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・学生・教員評価のシステム化に基づいて 、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PDCA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改善のサイクルがスムーズに移行し、早める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人人の学生の成績、個性、 特色に応じて指導・学習支援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の最適化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採用ニーズの変化に合わせてカリキュラムを提供する学習支援する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お客様情報：日本の一流大学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Improve and speed up PDCA cycle by preparing faculty and student evaluation system.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student performance, characteristics and needs to provide best learning support.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most suitable curriculum that meets changing job market.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Leading University in Japan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" name="TextBox 111">
            <a:extLst>
              <a:ext uri="{FF2B5EF4-FFF2-40B4-BE49-F238E27FC236}">
                <a16:creationId xmlns:a16="http://schemas.microsoft.com/office/drawing/2014/main" id="{ACAC9501-A4FF-1C78-31C8-8458608592B1}"/>
              </a:ext>
            </a:extLst>
          </p:cNvPr>
          <p:cNvSpPr txBox="1"/>
          <p:nvPr/>
        </p:nvSpPr>
        <p:spPr>
          <a:xfrm>
            <a:off x="3899224" y="4298237"/>
            <a:ext cx="620287" cy="168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07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26230" y="454393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8835</TotalTime>
  <Words>3225</Words>
  <Application>Microsoft Office PowerPoint</Application>
  <PresentationFormat>ワイド画面</PresentationFormat>
  <Paragraphs>1631</Paragraphs>
  <Slides>49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7" baseType="lpstr">
      <vt:lpstr>Helvetica Neue</vt:lpstr>
      <vt:lpstr>Meiryo UI</vt:lpstr>
      <vt:lpstr>メイリオ</vt:lpstr>
      <vt:lpstr>Arial</vt:lpstr>
      <vt:lpstr>Calibri</vt:lpstr>
      <vt:lpstr>Calibri Light</vt:lpstr>
      <vt:lpstr>Impact</vt:lpstr>
      <vt:lpstr>Office テーマ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347</cp:revision>
  <dcterms:created xsi:type="dcterms:W3CDTF">2020-07-15T20:01:48Z</dcterms:created>
  <dcterms:modified xsi:type="dcterms:W3CDTF">2022-06-10T16:28:39Z</dcterms:modified>
</cp:coreProperties>
</file>